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08.11.2022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972" y="7183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260557" y="252018"/>
            <a:ext cx="4800118" cy="15934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SEMİNER DERSİ SUNUMU</a:t>
            </a:r>
          </a:p>
        </p:txBody>
      </p:sp>
      <p:pic>
        <p:nvPicPr>
          <p:cNvPr id="35" name="Resim 34" descr="yıldız teknik üniversitesi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85" y="530077"/>
            <a:ext cx="1439492" cy="141790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18144" y="4653598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885484" y="9303369"/>
            <a:ext cx="5720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Tarih:  15.11.2022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Saat:  12:00</a:t>
            </a: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Fen-Edebiyat Fakültesi BZ-D04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79DAED08-24BB-DB53-32DD-1261A3F98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600" y="2140726"/>
            <a:ext cx="1950031" cy="2542824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95D900CF-2371-03F2-4ADA-EEA1EF85B65A}"/>
              </a:ext>
            </a:extLst>
          </p:cNvPr>
          <p:cNvSpPr txBox="1"/>
          <p:nvPr/>
        </p:nvSpPr>
        <p:spPr>
          <a:xfrm>
            <a:off x="1362331" y="5074250"/>
            <a:ext cx="4596568" cy="824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Aylin KAYMAZ</a:t>
            </a:r>
          </a:p>
          <a:p>
            <a:pPr algn="ctr">
              <a:lnSpc>
                <a:spcPct val="125000"/>
              </a:lnSpc>
            </a:pPr>
            <a:r>
              <a:rPr lang="tr-TR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21518015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D41B04DF-4FAD-8BB5-3697-97272B7BF093}"/>
              </a:ext>
            </a:extLst>
          </p:cNvPr>
          <p:cNvSpPr txBox="1"/>
          <p:nvPr/>
        </p:nvSpPr>
        <p:spPr>
          <a:xfrm>
            <a:off x="737182" y="5687320"/>
            <a:ext cx="60168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  <a:p>
            <a:pPr algn="ctr">
              <a:lnSpc>
                <a:spcPct val="125000"/>
              </a:lnSpc>
            </a:pPr>
            <a:r>
              <a:rPr lang="tr-TR" sz="20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Doğal Polimerlerin Zira Uygulamaları</a:t>
            </a:r>
          </a:p>
          <a:p>
            <a:pPr algn="ctr">
              <a:lnSpc>
                <a:spcPct val="125000"/>
              </a:lnSpc>
            </a:pPr>
            <a:endParaRPr lang="tr-TR" sz="20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tr-TR" sz="20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000" b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anışman</a:t>
            </a:r>
            <a:r>
              <a:rPr lang="tr-TR" sz="20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Prof. Dr. </a:t>
            </a:r>
            <a:r>
              <a:rPr lang="tr-TR" sz="2000" b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Tarık</a:t>
            </a:r>
            <a:r>
              <a:rPr lang="tr-TR" sz="20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EREN</a:t>
            </a:r>
          </a:p>
          <a:p>
            <a:endParaRPr lang="tr-TR" dirty="0"/>
          </a:p>
        </p:txBody>
      </p:sp>
      <p:pic>
        <p:nvPicPr>
          <p:cNvPr id="19" name="Resim 18">
            <a:extLst>
              <a:ext uri="{FF2B5EF4-FFF2-40B4-BE49-F238E27FC236}">
                <a16:creationId xmlns:a16="http://schemas.microsoft.com/office/drawing/2014/main" xmlns="" id="{B1E43E89-F65B-5CC2-020D-A95AE6C03C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73" y="7544601"/>
            <a:ext cx="5083884" cy="157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244</TotalTime>
  <Words>35</Words>
  <Application>Microsoft Office PowerPoint</Application>
  <PresentationFormat>Özel</PresentationFormat>
  <Paragraphs>13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30</cp:revision>
  <dcterms:created xsi:type="dcterms:W3CDTF">2016-11-29T08:51:08Z</dcterms:created>
  <dcterms:modified xsi:type="dcterms:W3CDTF">2022-11-08T20:49:52Z</dcterms:modified>
</cp:coreProperties>
</file>