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200900" cy="10801350"/>
  <p:notesSz cx="6858000" cy="9144000"/>
  <p:defaultTextStyle>
    <a:defPPr>
      <a:defRPr lang="tr-TR"/>
    </a:defPPr>
    <a:lvl1pPr marL="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43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87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30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574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17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861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004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148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2">
          <p15:clr>
            <a:srgbClr val="A4A3A4"/>
          </p15:clr>
        </p15:guide>
        <p15:guide id="2" pos="22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2376" y="54"/>
      </p:cViewPr>
      <p:guideLst>
        <p:guide orient="horz" pos="3402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40068" y="3355422"/>
            <a:ext cx="6120765" cy="2315289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080135" y="6120765"/>
            <a:ext cx="5040630" cy="27603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0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08.11.2022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3546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08.11.2022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0240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3915489" y="577573"/>
            <a:ext cx="1215152" cy="12286536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270034" y="577573"/>
            <a:ext cx="3525441" cy="12286536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08.11.2022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179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08.11.2022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8299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68822" y="6940868"/>
            <a:ext cx="6120765" cy="2145268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568822" y="4578074"/>
            <a:ext cx="6120765" cy="2362794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435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08.11.2022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7186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270034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2760346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08.11.2022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4746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6" y="2417803"/>
            <a:ext cx="318164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360046" y="3425428"/>
            <a:ext cx="318164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3657958" y="2417803"/>
            <a:ext cx="318289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3657958" y="3425428"/>
            <a:ext cx="318289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08.11.2022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3510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08.11.2022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004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08.11.2022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1588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0054"/>
            <a:ext cx="2369047" cy="1830229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815352" y="430055"/>
            <a:ext cx="4025504" cy="921865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60045" y="2260283"/>
            <a:ext cx="2369047" cy="7388425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08.11.2022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2669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11427" y="7560945"/>
            <a:ext cx="4320540" cy="89261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411427" y="965120"/>
            <a:ext cx="4320540" cy="6480810"/>
          </a:xfrm>
        </p:spPr>
        <p:txBody>
          <a:bodyPr/>
          <a:lstStyle>
            <a:lvl1pPr marL="0" indent="0">
              <a:buNone/>
              <a:defRPr sz="3600"/>
            </a:lvl1pPr>
            <a:lvl2pPr marL="514350" indent="0">
              <a:buNone/>
              <a:defRPr sz="3200"/>
            </a:lvl2pPr>
            <a:lvl3pPr marL="1028700" indent="0">
              <a:buNone/>
              <a:defRPr sz="2700"/>
            </a:lvl3pPr>
            <a:lvl4pPr marL="1543050" indent="0">
              <a:buNone/>
              <a:defRPr sz="2300"/>
            </a:lvl4pPr>
            <a:lvl5pPr marL="2057400" indent="0">
              <a:buNone/>
              <a:defRPr sz="2300"/>
            </a:lvl5pPr>
            <a:lvl6pPr marL="2571750" indent="0">
              <a:buNone/>
              <a:defRPr sz="2300"/>
            </a:lvl6pPr>
            <a:lvl7pPr marL="3086100" indent="0">
              <a:buNone/>
              <a:defRPr sz="2300"/>
            </a:lvl7pPr>
            <a:lvl8pPr marL="3600450" indent="0">
              <a:buNone/>
              <a:defRPr sz="2300"/>
            </a:lvl8pPr>
            <a:lvl9pPr marL="4114800" indent="0">
              <a:buNone/>
              <a:defRPr sz="23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411427" y="8453558"/>
            <a:ext cx="4320540" cy="1267657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08.11.2022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8817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  <a:prstGeom prst="rect">
            <a:avLst/>
          </a:prstGeom>
        </p:spPr>
        <p:txBody>
          <a:bodyPr vert="horz" lIns="102870" tIns="51435" rIns="102870" bIns="51435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5" y="2520317"/>
            <a:ext cx="6480810" cy="7128391"/>
          </a:xfrm>
          <a:prstGeom prst="rect">
            <a:avLst/>
          </a:prstGeom>
        </p:spPr>
        <p:txBody>
          <a:bodyPr vert="horz" lIns="102870" tIns="51435" rIns="102870" bIns="51435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3600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BAD11-6891-4368-A88B-11DDAD427517}" type="datetimeFigureOut">
              <a:rPr lang="tr-TR" smtClean="0"/>
              <a:t>08.11.2022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2460308" y="10011253"/>
            <a:ext cx="2280285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51606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8731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287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5763" indent="-385763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5819" indent="-321469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Resim 4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0700" y="55206"/>
            <a:ext cx="1600200" cy="4813300"/>
          </a:xfrm>
          <a:prstGeom prst="rect">
            <a:avLst/>
          </a:prstGeom>
        </p:spPr>
      </p:pic>
      <p:pic>
        <p:nvPicPr>
          <p:cNvPr id="45" name="Resim 4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1972" y="71836"/>
            <a:ext cx="1600200" cy="4813300"/>
          </a:xfrm>
          <a:prstGeom prst="rect">
            <a:avLst/>
          </a:prstGeom>
        </p:spPr>
      </p:pic>
      <p:pic>
        <p:nvPicPr>
          <p:cNvPr id="46" name="Resim 4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386" y="0"/>
            <a:ext cx="1600200" cy="4813300"/>
          </a:xfrm>
          <a:prstGeom prst="rect">
            <a:avLst/>
          </a:prstGeom>
        </p:spPr>
      </p:pic>
      <p:pic>
        <p:nvPicPr>
          <p:cNvPr id="47" name="Resim 4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188" y="11311"/>
            <a:ext cx="1600200" cy="4813300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67" y="86683"/>
            <a:ext cx="1600200" cy="4813300"/>
          </a:xfrm>
          <a:prstGeom prst="rect">
            <a:avLst/>
          </a:prstGeom>
        </p:spPr>
      </p:pic>
      <p:sp>
        <p:nvSpPr>
          <p:cNvPr id="18" name="Metin kutusu 17"/>
          <p:cNvSpPr txBox="1"/>
          <p:nvPr/>
        </p:nvSpPr>
        <p:spPr>
          <a:xfrm>
            <a:off x="1260557" y="252018"/>
            <a:ext cx="4800118" cy="15934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lnSpc>
                <a:spcPct val="125000"/>
              </a:lnSpc>
            </a:pPr>
            <a:r>
              <a:rPr lang="tr-TR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YTÜ </a:t>
            </a:r>
          </a:p>
          <a:p>
            <a:pPr algn="ctr">
              <a:lnSpc>
                <a:spcPct val="125000"/>
              </a:lnSpc>
            </a:pPr>
            <a:r>
              <a:rPr lang="tr-TR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FEN EDEBİYAT FAKÜLTESİ </a:t>
            </a:r>
          </a:p>
          <a:p>
            <a:pPr algn="ctr">
              <a:lnSpc>
                <a:spcPct val="125000"/>
              </a:lnSpc>
            </a:pPr>
            <a:r>
              <a:rPr lang="tr-TR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KİMYA BÖLÜMÜ</a:t>
            </a:r>
          </a:p>
          <a:p>
            <a:pPr algn="ctr">
              <a:lnSpc>
                <a:spcPct val="125000"/>
              </a:lnSpc>
            </a:pPr>
            <a:r>
              <a:rPr lang="tr-TR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SEMİNER DERSİ SUNUMU</a:t>
            </a:r>
          </a:p>
        </p:txBody>
      </p:sp>
      <p:pic>
        <p:nvPicPr>
          <p:cNvPr id="35" name="Resim 34" descr="yıldız teknik üniversitesi ile ilgili görsel sonucu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385" y="530077"/>
            <a:ext cx="1439492" cy="141790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" name="Grup 4"/>
          <p:cNvGrpSpPr/>
          <p:nvPr/>
        </p:nvGrpSpPr>
        <p:grpSpPr>
          <a:xfrm>
            <a:off x="18144" y="4653598"/>
            <a:ext cx="7209615" cy="6017444"/>
            <a:chOff x="-17096" y="4799855"/>
            <a:chExt cx="7209615" cy="6017444"/>
          </a:xfrm>
        </p:grpSpPr>
        <p:pic>
          <p:nvPicPr>
            <p:cNvPr id="55" name="Resim 5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589454" y="7594600"/>
              <a:ext cx="1600200" cy="4813300"/>
            </a:xfrm>
            <a:prstGeom prst="rect">
              <a:avLst/>
            </a:prstGeom>
          </p:spPr>
        </p:pic>
        <p:pic>
          <p:nvPicPr>
            <p:cNvPr id="56" name="Resim 5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985769" y="7610549"/>
              <a:ext cx="1600200" cy="4813300"/>
            </a:xfrm>
            <a:prstGeom prst="rect">
              <a:avLst/>
            </a:prstGeom>
          </p:spPr>
        </p:pic>
        <p:pic>
          <p:nvPicPr>
            <p:cNvPr id="48" name="Resim 4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18764" y="4868506"/>
              <a:ext cx="1600200" cy="4813300"/>
            </a:xfrm>
            <a:prstGeom prst="rect">
              <a:avLst/>
            </a:prstGeom>
          </p:spPr>
        </p:pic>
        <p:pic>
          <p:nvPicPr>
            <p:cNvPr id="49" name="Resim 4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25276" y="4813300"/>
              <a:ext cx="1600200" cy="4813300"/>
            </a:xfrm>
            <a:prstGeom prst="rect">
              <a:avLst/>
            </a:prstGeom>
          </p:spPr>
        </p:pic>
        <p:pic>
          <p:nvPicPr>
            <p:cNvPr id="50" name="Resim 4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22396" y="4825539"/>
              <a:ext cx="1600200" cy="4813300"/>
            </a:xfrm>
            <a:prstGeom prst="rect">
              <a:avLst/>
            </a:prstGeom>
          </p:spPr>
        </p:pic>
        <p:pic>
          <p:nvPicPr>
            <p:cNvPr id="51" name="Resim 5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767" y="4799855"/>
              <a:ext cx="1600200" cy="4813300"/>
            </a:xfrm>
            <a:prstGeom prst="rect">
              <a:avLst/>
            </a:prstGeom>
          </p:spPr>
        </p:pic>
        <p:pic>
          <p:nvPicPr>
            <p:cNvPr id="40" name="Resim 3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92319" y="4825539"/>
              <a:ext cx="1600200" cy="4813300"/>
            </a:xfrm>
            <a:prstGeom prst="rect">
              <a:avLst/>
            </a:prstGeom>
          </p:spPr>
        </p:pic>
      </p:grpSp>
      <p:sp>
        <p:nvSpPr>
          <p:cNvPr id="2" name="Metin kutusu 1"/>
          <p:cNvSpPr txBox="1"/>
          <p:nvPr/>
        </p:nvSpPr>
        <p:spPr>
          <a:xfrm>
            <a:off x="885484" y="9303369"/>
            <a:ext cx="57202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sz="1800" b="1" i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Tarih:  15.11.2022</a:t>
            </a:r>
            <a:r>
              <a:rPr lang="tr-TR" sz="18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Saat:  12:00</a:t>
            </a:r>
          </a:p>
          <a:p>
            <a:pPr algn="ctr"/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Yer:  </a:t>
            </a:r>
            <a:r>
              <a:rPr lang="tr-TR" sz="18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Fen-Edebiyat Fakültesi BZ-D04</a:t>
            </a:r>
          </a:p>
        </p:txBody>
      </p:sp>
      <p:pic>
        <p:nvPicPr>
          <p:cNvPr id="8" name="Resim 7">
            <a:extLst>
              <a:ext uri="{FF2B5EF4-FFF2-40B4-BE49-F238E27FC236}">
                <a16:creationId xmlns:a16="http://schemas.microsoft.com/office/drawing/2014/main" xmlns="" id="{79DAED08-24BB-DB53-32DD-1261A3F98BC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5600" y="2140726"/>
            <a:ext cx="1950031" cy="2542824"/>
          </a:xfrm>
          <a:prstGeom prst="rect">
            <a:avLst/>
          </a:prstGeom>
        </p:spPr>
      </p:pic>
      <p:sp>
        <p:nvSpPr>
          <p:cNvPr id="10" name="Metin kutusu 9">
            <a:extLst>
              <a:ext uri="{FF2B5EF4-FFF2-40B4-BE49-F238E27FC236}">
                <a16:creationId xmlns:a16="http://schemas.microsoft.com/office/drawing/2014/main" xmlns="" id="{95D900CF-2371-03F2-4ADA-EEA1EF85B65A}"/>
              </a:ext>
            </a:extLst>
          </p:cNvPr>
          <p:cNvSpPr txBox="1"/>
          <p:nvPr/>
        </p:nvSpPr>
        <p:spPr>
          <a:xfrm>
            <a:off x="1362331" y="5074250"/>
            <a:ext cx="4596568" cy="8240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tr-TR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Aylin KAYMAZ</a:t>
            </a:r>
          </a:p>
          <a:p>
            <a:pPr algn="ctr">
              <a:lnSpc>
                <a:spcPct val="125000"/>
              </a:lnSpc>
            </a:pPr>
            <a:r>
              <a:rPr lang="tr-TR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21518015</a:t>
            </a:r>
          </a:p>
        </p:txBody>
      </p:sp>
      <p:sp>
        <p:nvSpPr>
          <p:cNvPr id="12" name="Metin kutusu 11">
            <a:extLst>
              <a:ext uri="{FF2B5EF4-FFF2-40B4-BE49-F238E27FC236}">
                <a16:creationId xmlns:a16="http://schemas.microsoft.com/office/drawing/2014/main" xmlns="" id="{D41B04DF-4FAD-8BB5-3697-97272B7BF093}"/>
              </a:ext>
            </a:extLst>
          </p:cNvPr>
          <p:cNvSpPr txBox="1"/>
          <p:nvPr/>
        </p:nvSpPr>
        <p:spPr>
          <a:xfrm>
            <a:off x="737182" y="5687320"/>
            <a:ext cx="6016811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dirty="0"/>
          </a:p>
          <a:p>
            <a:pPr algn="ctr">
              <a:lnSpc>
                <a:spcPct val="125000"/>
              </a:lnSpc>
            </a:pPr>
            <a:r>
              <a:rPr lang="tr-TR" sz="20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Doğal Polimerlerin Zira Uygulamaları</a:t>
            </a:r>
          </a:p>
          <a:p>
            <a:pPr algn="ctr">
              <a:lnSpc>
                <a:spcPct val="125000"/>
              </a:lnSpc>
            </a:pPr>
            <a:endParaRPr lang="tr-TR" sz="2000" b="1" cap="all" dirty="0">
              <a:ln/>
              <a:solidFill>
                <a:schemeClr val="accent1">
                  <a:lumMod val="50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25000"/>
              </a:lnSpc>
            </a:pPr>
            <a:r>
              <a:rPr lang="tr-TR" sz="20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tr-TR" sz="2000" b="1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anışman</a:t>
            </a:r>
            <a:r>
              <a:rPr lang="tr-TR" sz="20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Prof. Dr. </a:t>
            </a:r>
            <a:r>
              <a:rPr lang="tr-TR" sz="2000" b="1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Tarık</a:t>
            </a:r>
            <a:r>
              <a:rPr lang="tr-TR" sz="20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EREN</a:t>
            </a:r>
          </a:p>
          <a:p>
            <a:endParaRPr lang="tr-TR" dirty="0"/>
          </a:p>
        </p:txBody>
      </p:sp>
      <p:pic>
        <p:nvPicPr>
          <p:cNvPr id="19" name="Resim 18">
            <a:extLst>
              <a:ext uri="{FF2B5EF4-FFF2-40B4-BE49-F238E27FC236}">
                <a16:creationId xmlns:a16="http://schemas.microsoft.com/office/drawing/2014/main" xmlns="" id="{B1E43E89-F65B-5CC2-020D-A95AE6C03C5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673" y="7544601"/>
            <a:ext cx="5083884" cy="1574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20547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244</TotalTime>
  <Words>35</Words>
  <Application>Microsoft Office PowerPoint</Application>
  <PresentationFormat>Özel</PresentationFormat>
  <Paragraphs>13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4" baseType="lpstr">
      <vt:lpstr>Arial</vt:lpstr>
      <vt:lpstr>Calibri</vt:lpstr>
      <vt:lpstr>Ofis Teması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Casper</dc:creator>
  <cp:lastModifiedBy>Acer</cp:lastModifiedBy>
  <cp:revision>30</cp:revision>
  <dcterms:created xsi:type="dcterms:W3CDTF">2016-11-29T08:51:08Z</dcterms:created>
  <dcterms:modified xsi:type="dcterms:W3CDTF">2022-11-08T20:49:52Z</dcterms:modified>
</cp:coreProperties>
</file>